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73200" y="1384443"/>
            <a:ext cx="6197600" cy="408911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200" y="1955903"/>
            <a:ext cx="8229600" cy="2946194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87400" y="2082894"/>
            <a:ext cx="7569200" cy="269221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09750" y="2463867"/>
            <a:ext cx="5524500" cy="193026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59000" y="1847960"/>
            <a:ext cx="4826000" cy="3162079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48000" y="1270151"/>
            <a:ext cx="3048000" cy="4317698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33400" y="2013049"/>
            <a:ext cx="8077200" cy="2831902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55600" y="2540062"/>
            <a:ext cx="8432800" cy="177787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8000" y="1244753"/>
            <a:ext cx="8128000" cy="4368494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50" y="863779"/>
            <a:ext cx="9131299" cy="513044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17600" y="939974"/>
            <a:ext cx="6908799" cy="497805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92200" y="1498735"/>
            <a:ext cx="6959600" cy="386053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5050" y="1314598"/>
            <a:ext cx="4533900" cy="4228804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84200" y="1346345"/>
            <a:ext cx="7975599" cy="416530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X692</dc:creator>
  <dcterms:created xsi:type="dcterms:W3CDTF">2015-05-12T07:30:45Z</dcterms:created>
  <dcterms:modified xsi:type="dcterms:W3CDTF">2022-06-03T16:54:14Z</dcterms:modified>
</cp:coreProperties>
</file>